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6" r:id="rId2"/>
    <p:sldId id="471" r:id="rId3"/>
    <p:sldId id="474" r:id="rId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5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6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0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1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7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8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2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2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5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2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2F9C-BFAB-4B19-801F-A8DF15DD4F15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1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60" y="571076"/>
            <a:ext cx="108761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формирование земельного участка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многоквартирным домом по адресу: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область , Ленинский район, д.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Центральная, д.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991" y="2827174"/>
            <a:ext cx="6867331" cy="3750905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stCxn id="4" idx="1"/>
            <a:endCxn id="4" idx="1"/>
          </p:cNvCxnSpPr>
          <p:nvPr/>
        </p:nvCxnSpPr>
        <p:spPr>
          <a:xfrm>
            <a:off x="2313991" y="470262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47656" y="2724539"/>
            <a:ext cx="606491" cy="13622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25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952" y="691455"/>
            <a:ext cx="108761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земельного участка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область , Ленинский район, д.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Центральная, д.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по БТИ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45559" y="2027852"/>
            <a:ext cx="4245429" cy="5004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22" y="2407298"/>
            <a:ext cx="4432041" cy="42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2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952" y="691455"/>
            <a:ext cx="10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границы земельного участка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область , Ленинский район, д.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Центральная, д.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88" y="2507337"/>
            <a:ext cx="7436498" cy="409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94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11739</TotalTime>
  <Words>73</Words>
  <Application>Microsoft Office PowerPoint</Application>
  <PresentationFormat>Широкоэкранный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земельных участков под многоквартирными домами</dc:title>
  <dc:creator>Чурилова Елена Александровна</dc:creator>
  <cp:lastModifiedBy>IvanovaAA</cp:lastModifiedBy>
  <cp:revision>481</cp:revision>
  <cp:lastPrinted>2025-12-12T12:25:38Z</cp:lastPrinted>
  <dcterms:created xsi:type="dcterms:W3CDTF">2023-03-22T13:32:56Z</dcterms:created>
  <dcterms:modified xsi:type="dcterms:W3CDTF">2025-12-12T12:27:13Z</dcterms:modified>
</cp:coreProperties>
</file>